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9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>
        <p:scale>
          <a:sx n="66" d="100"/>
          <a:sy n="66" d="100"/>
        </p:scale>
        <p:origin x="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8A35-DCD9-47A0-989B-FC0597BB0CE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8762-77F3-43E8-8D03-273484BF8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67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8A35-DCD9-47A0-989B-FC0597BB0CE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8762-77F3-43E8-8D03-273484BF8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5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8A35-DCD9-47A0-989B-FC0597BB0CE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8762-77F3-43E8-8D03-273484BF8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54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8A35-DCD9-47A0-989B-FC0597BB0CE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8762-77F3-43E8-8D03-273484BF8C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9659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8A35-DCD9-47A0-989B-FC0597BB0CE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8762-77F3-43E8-8D03-273484BF8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18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8A35-DCD9-47A0-989B-FC0597BB0CE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8762-77F3-43E8-8D03-273484BF8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77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8A35-DCD9-47A0-989B-FC0597BB0CE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8762-77F3-43E8-8D03-273484BF8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52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8A35-DCD9-47A0-989B-FC0597BB0CE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8762-77F3-43E8-8D03-273484BF8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90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8A35-DCD9-47A0-989B-FC0597BB0CE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8762-77F3-43E8-8D03-273484BF8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2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8A35-DCD9-47A0-989B-FC0597BB0CE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8762-77F3-43E8-8D03-273484BF8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8A35-DCD9-47A0-989B-FC0597BB0CE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8762-77F3-43E8-8D03-273484BF8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56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8A35-DCD9-47A0-989B-FC0597BB0CE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8762-77F3-43E8-8D03-273484BF8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88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8A35-DCD9-47A0-989B-FC0597BB0CE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8762-77F3-43E8-8D03-273484BF8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8A35-DCD9-47A0-989B-FC0597BB0CE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8762-77F3-43E8-8D03-273484BF8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7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8A35-DCD9-47A0-989B-FC0597BB0CE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8762-77F3-43E8-8D03-273484BF8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59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8A35-DCD9-47A0-989B-FC0597BB0CE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8762-77F3-43E8-8D03-273484BF8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5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8A35-DCD9-47A0-989B-FC0597BB0CE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8762-77F3-43E8-8D03-273484BF8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3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98A35-DCD9-47A0-989B-FC0597BB0CE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C8762-77F3-43E8-8D03-273484BF8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903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  <p:sldLayoutId id="2147484003" r:id="rId14"/>
    <p:sldLayoutId id="2147484004" r:id="rId15"/>
    <p:sldLayoutId id="2147484005" r:id="rId16"/>
    <p:sldLayoutId id="214748400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C53A06-E239-4788-8E7D-627EFE0F4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23" y="3144910"/>
            <a:ext cx="4533466" cy="29761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D38D1C-BA9E-4113-9512-7EEBF00094C7}"/>
              </a:ext>
            </a:extLst>
          </p:cNvPr>
          <p:cNvSpPr txBox="1"/>
          <p:nvPr/>
        </p:nvSpPr>
        <p:spPr>
          <a:xfrm>
            <a:off x="2280863" y="286693"/>
            <a:ext cx="7959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East Carroll Riverbend Detention Center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54A226-1A2D-4C06-AD98-6A46F9B868E9}"/>
              </a:ext>
            </a:extLst>
          </p:cNvPr>
          <p:cNvSpPr txBox="1"/>
          <p:nvPr/>
        </p:nvSpPr>
        <p:spPr>
          <a:xfrm>
            <a:off x="463245" y="884873"/>
            <a:ext cx="93251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Men, women and juvenile inmates – as high as 1,850? though numbers are unclear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Pre-trial convictions with 40% of facilities dedicated to DOC sentences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Pending litigation regarding holding inmates for months past release dates, holding juveniles, and other civil rights claims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Constructed in 1995 and checkered with </a:t>
            </a:r>
          </a:p>
          <a:p>
            <a:r>
              <a:rPr lang="en-US" dirty="0"/>
              <a:t>confused history moving between public and </a:t>
            </a:r>
          </a:p>
          <a:p>
            <a:r>
              <a:rPr lang="en-US" dirty="0"/>
              <a:t>private management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3D85F-644B-4FB0-B03C-E067B262FFCD}"/>
              </a:ext>
            </a:extLst>
          </p:cNvPr>
          <p:cNvSpPr txBox="1"/>
          <p:nvPr/>
        </p:nvSpPr>
        <p:spPr>
          <a:xfrm>
            <a:off x="6998099" y="4942545"/>
            <a:ext cx="40259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Major obstacles to transparency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Located in community experiencing extraordinary historical poverty and history of violence and oppression.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7E3BD2-6305-4C4D-81D1-245254479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9510">
            <a:off x="626083" y="4873277"/>
            <a:ext cx="1619042" cy="16158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B54F29-F730-47A5-A6DF-E6ED8F8F7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95424">
            <a:off x="171182" y="3370062"/>
            <a:ext cx="2593672" cy="7441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56DAE8-20D6-4C17-BCB7-776C936A9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20886">
            <a:off x="3528415" y="5037175"/>
            <a:ext cx="2349230" cy="6103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66E90F-3C5B-47E5-BFBC-EDD314A07A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2719" y="1916532"/>
            <a:ext cx="5253740" cy="12283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237C16-4912-4853-8E56-D77E1FAB5675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5252859" y="3506132"/>
            <a:ext cx="5943600" cy="120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148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276</TotalTime>
  <Words>83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Aharoni</vt:lpstr>
      <vt:lpstr>Arial</vt:lpstr>
      <vt:lpstr>Bookman Old Style</vt:lpstr>
      <vt:lpstr>Rockwell</vt:lpstr>
      <vt:lpstr>Damask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9</cp:revision>
  <dcterms:created xsi:type="dcterms:W3CDTF">2019-11-26T13:13:08Z</dcterms:created>
  <dcterms:modified xsi:type="dcterms:W3CDTF">2019-11-26T17:49:40Z</dcterms:modified>
</cp:coreProperties>
</file>