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-683000"/>
            <a:ext cx="8520600" cy="148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Rapides Parish Detention Center I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701 Murray St #302, Alexandria, LA 71301 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803800"/>
            <a:ext cx="426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/>
              <a:t>Overview</a:t>
            </a:r>
            <a:r>
              <a:rPr lang="en" sz="1400"/>
              <a:t>: Rapides Parish Sheriff’s Office Correction Division is </a:t>
            </a:r>
            <a:r>
              <a:rPr lang="en" sz="1400"/>
              <a:t>responsible</a:t>
            </a:r>
            <a:r>
              <a:rPr lang="en" sz="1400"/>
              <a:t> for 1,070 offenders. Rapides Parish Detention Center I has the capacity to house 328 offenders.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6800" y="0"/>
            <a:ext cx="2574483" cy="17255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0" y="1990350"/>
            <a:ext cx="426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/>
              <a:t>Purpose of </a:t>
            </a:r>
            <a:r>
              <a:rPr lang="en" sz="1400" u="sng"/>
              <a:t>Facility</a:t>
            </a:r>
            <a:r>
              <a:rPr lang="en" sz="1400"/>
              <a:t>: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1) </a:t>
            </a:r>
            <a:r>
              <a:rPr lang="en" sz="1400"/>
              <a:t>It serves as an intake facility.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2) It provides housing for “Pre-trial detainees, Parish Prisoners, Department of Corrections Offenders, and offenders serving time for municipalities throughout Rapides parish.”    </a:t>
            </a:r>
            <a:endParaRPr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0" y="3368200"/>
            <a:ext cx="426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/>
              <a:t>Data</a:t>
            </a:r>
            <a:r>
              <a:rPr lang="en" sz="1400"/>
              <a:t>: Deaths in custody from 2014-2019: 5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	1) Offender ingested drugs prior to arrest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	2) Cancer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	3) Ischemic enteritis due to effects of acute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Methane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4) Asphyxia secondary to hanging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5) Unknown Results Pending </a:t>
            </a:r>
            <a:endParaRPr sz="140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888075" y="1779150"/>
            <a:ext cx="426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/>
              <a:t>Staff:</a:t>
            </a:r>
            <a:r>
              <a:rPr lang="en" sz="1400"/>
              <a:t> 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1. </a:t>
            </a:r>
            <a:r>
              <a:rPr lang="en" sz="1400"/>
              <a:t>Sherriff: William Earl Hilton → Mark Wood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2. Warden: Matt Dauzat</a:t>
            </a:r>
            <a:endParaRPr sz="1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3. Assistant Warden: Gerald Carmouche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	4. Chief Admin. Officer: Debbie McBeth</a:t>
            </a:r>
            <a:endParaRPr sz="1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888075" y="2966575"/>
            <a:ext cx="3000000" cy="1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2"/>
                </a:solidFill>
              </a:rPr>
              <a:t> Financial Report (2018)</a:t>
            </a:r>
            <a:r>
              <a:rPr lang="en" u="sng">
                <a:solidFill>
                  <a:schemeClr val="dk2"/>
                </a:solidFill>
              </a:rPr>
              <a:t>:</a:t>
            </a:r>
            <a:r>
              <a:rPr lang="en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- Sheriff's</a:t>
            </a:r>
            <a:r>
              <a:rPr lang="en">
                <a:solidFill>
                  <a:schemeClr val="dk2"/>
                </a:solidFill>
              </a:rPr>
              <a:t> Salary: $160,000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- Rapides Parish Sheriff’s Office overall Budget: $44 Million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- Cost per inmate: $35 a day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994725" y="4160800"/>
            <a:ext cx="5046600" cy="9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2"/>
                </a:solidFill>
              </a:rPr>
              <a:t>Current Population:</a:t>
            </a:r>
            <a:r>
              <a:rPr lang="en">
                <a:solidFill>
                  <a:schemeClr val="dk2"/>
                </a:solidFill>
              </a:rPr>
              <a:t> 220 males and 52 females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2"/>
                </a:solidFill>
              </a:rPr>
              <a:t>Race/</a:t>
            </a:r>
            <a:r>
              <a:rPr lang="en" u="sng">
                <a:solidFill>
                  <a:schemeClr val="dk2"/>
                </a:solidFill>
              </a:rPr>
              <a:t>Ethnicity</a:t>
            </a:r>
            <a:r>
              <a:rPr lang="en">
                <a:solidFill>
                  <a:schemeClr val="dk2"/>
                </a:solidFill>
              </a:rPr>
              <a:t>: American Indian (1), Black (141), Unknown (1) Arabic/Middle Eastern (1), White (128).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