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B6D7A8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0" y="-683000"/>
            <a:ext cx="8520600" cy="1486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Times New Roman"/>
                <a:ea typeface="Times New Roman"/>
                <a:cs typeface="Times New Roman"/>
                <a:sym typeface="Times New Roman"/>
              </a:rPr>
              <a:t>Rapides Parish Detention Center I</a:t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701 Murray St #302, Alexandria, LA 71301 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0" y="803800"/>
            <a:ext cx="42603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u="sng"/>
              <a:t>Overview</a:t>
            </a:r>
            <a:r>
              <a:rPr lang="en" sz="1400"/>
              <a:t>: Rapides Parish Sheriff’s Office Correction Division is </a:t>
            </a:r>
            <a:r>
              <a:rPr lang="en" sz="1400"/>
              <a:t>responsible</a:t>
            </a:r>
            <a:r>
              <a:rPr lang="en" sz="1400"/>
              <a:t> for 1,070 offenders. Rapides Parish Detention Center I has the capacity to house 328 offenders.</a:t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66800" y="0"/>
            <a:ext cx="2574483" cy="1725525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>
            <p:ph idx="1" type="subTitle"/>
          </p:nvPr>
        </p:nvSpPr>
        <p:spPr>
          <a:xfrm>
            <a:off x="0" y="1990350"/>
            <a:ext cx="42603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u="sng"/>
              <a:t>Purpose of </a:t>
            </a:r>
            <a:r>
              <a:rPr lang="en" sz="1400" u="sng"/>
              <a:t>Facility</a:t>
            </a:r>
            <a:r>
              <a:rPr lang="en" sz="1400"/>
              <a:t>: </a:t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1) </a:t>
            </a:r>
            <a:r>
              <a:rPr lang="en" sz="1400"/>
              <a:t>It serves as an intake facility.</a:t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2) It provides housing for “Pre-trial detainees, Parish Prisoners, Department of Corrections Offenders, and offenders serving time for municipalities throughout Rapides parish.”    </a:t>
            </a:r>
            <a:endParaRPr/>
          </a:p>
        </p:txBody>
      </p:sp>
      <p:sp>
        <p:nvSpPr>
          <p:cNvPr id="58" name="Google Shape;58;p13"/>
          <p:cNvSpPr txBox="1"/>
          <p:nvPr>
            <p:ph idx="1" type="subTitle"/>
          </p:nvPr>
        </p:nvSpPr>
        <p:spPr>
          <a:xfrm>
            <a:off x="0" y="3368200"/>
            <a:ext cx="42603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u="sng"/>
              <a:t>Data</a:t>
            </a:r>
            <a:r>
              <a:rPr lang="en" sz="1400"/>
              <a:t>: Deaths in custody from 2014-2019: 5</a:t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	1) Offender ingested drugs prior to arrest</a:t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	2) Cancer</a:t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	3) Ischemic enteritis due to effects of acute</a:t>
            </a:r>
            <a:endParaRPr sz="1400"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 Methane</a:t>
            </a:r>
            <a:endParaRPr sz="1400"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4) Asphyxia secondary to hanging</a:t>
            </a:r>
            <a:endParaRPr sz="1400"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5) Unknown Results Pending </a:t>
            </a:r>
            <a:endParaRPr sz="1400"/>
          </a:p>
        </p:txBody>
      </p:sp>
      <p:sp>
        <p:nvSpPr>
          <p:cNvPr id="59" name="Google Shape;59;p13"/>
          <p:cNvSpPr txBox="1"/>
          <p:nvPr>
            <p:ph idx="1" type="subTitle"/>
          </p:nvPr>
        </p:nvSpPr>
        <p:spPr>
          <a:xfrm>
            <a:off x="3888075" y="1779150"/>
            <a:ext cx="42603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u="sng"/>
              <a:t>Staff:</a:t>
            </a:r>
            <a:r>
              <a:rPr lang="en" sz="1400"/>
              <a:t> </a:t>
            </a:r>
            <a:endParaRPr sz="1400"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1. </a:t>
            </a:r>
            <a:r>
              <a:rPr lang="en" sz="1400"/>
              <a:t>Sherriff: William Earl Hilton → Mark Wood</a:t>
            </a:r>
            <a:endParaRPr sz="1400"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2. Warden: Matt Dauzat</a:t>
            </a:r>
            <a:endParaRPr sz="1400"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3. Assistant Warden: Gerald Carmouche</a:t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	4. Chief Admin. Officer: Debbie McBeth</a:t>
            </a:r>
            <a:endParaRPr sz="1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3"/>
          <p:cNvSpPr txBox="1"/>
          <p:nvPr/>
        </p:nvSpPr>
        <p:spPr>
          <a:xfrm>
            <a:off x="3888075" y="2966575"/>
            <a:ext cx="3000000" cy="11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dk2"/>
                </a:solidFill>
              </a:rPr>
              <a:t> Financial Report (2018)</a:t>
            </a:r>
            <a:r>
              <a:rPr lang="en" u="sng">
                <a:solidFill>
                  <a:schemeClr val="dk2"/>
                </a:solidFill>
              </a:rPr>
              <a:t>:</a:t>
            </a:r>
            <a:r>
              <a:rPr lang="en">
                <a:solidFill>
                  <a:schemeClr val="dk2"/>
                </a:solidFill>
              </a:rPr>
              <a:t> 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</a:rPr>
              <a:t>- Sheriff's</a:t>
            </a:r>
            <a:r>
              <a:rPr lang="en">
                <a:solidFill>
                  <a:schemeClr val="dk2"/>
                </a:solidFill>
              </a:rPr>
              <a:t> Salary: $160,000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</a:rPr>
              <a:t>- Rapides Parish Sheriff’s Office overall Budget: $44 Million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</a:rPr>
              <a:t>- Cost per inmate: $35 a day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3994725" y="4160800"/>
            <a:ext cx="5046600" cy="93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dk2"/>
                </a:solidFill>
              </a:rPr>
              <a:t>Current Population:</a:t>
            </a:r>
            <a:r>
              <a:rPr lang="en">
                <a:solidFill>
                  <a:schemeClr val="dk2"/>
                </a:solidFill>
              </a:rPr>
              <a:t> 220 males and 52 females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dk2"/>
                </a:solidFill>
              </a:rPr>
              <a:t>Race/</a:t>
            </a:r>
            <a:r>
              <a:rPr lang="en" u="sng">
                <a:solidFill>
                  <a:schemeClr val="dk2"/>
                </a:solidFill>
              </a:rPr>
              <a:t>Ethnicity</a:t>
            </a:r>
            <a:r>
              <a:rPr lang="en">
                <a:solidFill>
                  <a:schemeClr val="dk2"/>
                </a:solidFill>
              </a:rPr>
              <a:t>: American Indian (1), Black (141), Unknown (1) Arabic/Middle Eastern (1), White (128).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