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737FA5A-9259-4EB0-BE79-79840641B0CF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EC20E35-A176-4012-BC5E-935CFFF8708E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574" autoAdjust="0"/>
  </p:normalViewPr>
  <p:slideViewPr>
    <p:cSldViewPr snapToGrid="0">
      <p:cViewPr varScale="1">
        <p:scale>
          <a:sx n="60" d="100"/>
          <a:sy n="60" d="100"/>
        </p:scale>
        <p:origin x="1296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11/26/2019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901FAF19-EC05-4368-9C23-D1307429BBA4}"/>
              </a:ext>
            </a:extLst>
          </p:cNvPr>
          <p:cNvSpPr/>
          <p:nvPr userDrawn="1"/>
        </p:nvSpPr>
        <p:spPr>
          <a:xfrm>
            <a:off x="8266176" y="4754879"/>
            <a:ext cx="2450592" cy="1664327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296D70-8C54-475E-8440-66769A72C583}"/>
              </a:ext>
            </a:extLst>
          </p:cNvPr>
          <p:cNvSpPr/>
          <p:nvPr userDrawn="1"/>
        </p:nvSpPr>
        <p:spPr>
          <a:xfrm>
            <a:off x="11832336" y="1097280"/>
            <a:ext cx="144000" cy="5321927"/>
          </a:xfrm>
          <a:prstGeom prst="rect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E77267-9F51-4226-989C-ED57465596ED}"/>
              </a:ext>
            </a:extLst>
          </p:cNvPr>
          <p:cNvSpPr/>
          <p:nvPr userDrawn="1"/>
        </p:nvSpPr>
        <p:spPr>
          <a:xfrm>
            <a:off x="0" y="671400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2CC678-341F-44F8-AE2E-A6C84D75C56A}"/>
              </a:ext>
            </a:extLst>
          </p:cNvPr>
          <p:cNvSpPr/>
          <p:nvPr userDrawn="1"/>
        </p:nvSpPr>
        <p:spPr>
          <a:xfrm>
            <a:off x="0" y="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7A001A-FE8B-41CE-AC81-69D4A2339087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1416AC-94BD-4442-B771-E1ACAA70367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DB31DC4-A207-4A23-8E7A-40D0ECD04F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4000" y="144000"/>
            <a:ext cx="11905200" cy="6570000"/>
          </a:xfrm>
          <a:solidFill>
            <a:schemeClr val="tx1"/>
          </a:solidFill>
        </p:spPr>
        <p:txBody>
          <a:bodyPr lIns="0" rIns="1764000" anchor="ctr"/>
          <a:lstStyle>
            <a:lvl1pPr marL="0" indent="0" algn="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0000" y="359999"/>
            <a:ext cx="4416588" cy="5321927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999" y="5681926"/>
            <a:ext cx="4416587" cy="816075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6F629-658F-4B7E-A1D1-2522EA76B0D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5380A33-49FB-43FC-B60E-34A2E555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F16635-76F3-45F7-9385-A99504D2B901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431999" y="1008000"/>
            <a:ext cx="11339999" cy="488152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49EF3-C757-4F43-906C-DE0FF6262B2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16924A5-8BD5-4AC6-84B9-2F1A4AFC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0C8E421-28C0-4976-A17C-22789B6F3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08000"/>
            <a:ext cx="5505225" cy="516896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AFEAA85-DD59-4B9B-B080-3368277EF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008000"/>
            <a:ext cx="5587800" cy="516896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49EF3-C757-4F43-906C-DE0FF6262B2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16924A5-8BD5-4AC6-84B9-2F1A4AFC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1EAE3C73-B1A9-4A3B-8DD2-5A3492079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08000"/>
            <a:ext cx="5599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3A52FEF-F917-4982-9855-43A0DF5DA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75912"/>
            <a:ext cx="5599800" cy="421375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C1CA8AB-B7BE-4C9F-9A0A-C849A35AA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008000"/>
            <a:ext cx="55655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7B0DF164-9487-4D3F-BA7D-E273D7F5A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975912"/>
            <a:ext cx="5565575" cy="421375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07921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84F2FFD-7164-411A-96A5-A5211A6C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4E38C26-A932-4007-84B1-21C1D9744A7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430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A87EF18-D404-4A92-BE37-7AC9B7223D51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817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B3FD9-234A-4B72-9A91-D7DD23D39CD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FDBADDA-AF39-45A0-BBAB-A87608C0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BE77267-9F51-4226-989C-ED57465596ED}"/>
              </a:ext>
            </a:extLst>
          </p:cNvPr>
          <p:cNvSpPr/>
          <p:nvPr userDrawn="1"/>
        </p:nvSpPr>
        <p:spPr>
          <a:xfrm>
            <a:off x="0" y="671400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2CC678-341F-44F8-AE2E-A6C84D75C56A}"/>
              </a:ext>
            </a:extLst>
          </p:cNvPr>
          <p:cNvSpPr/>
          <p:nvPr userDrawn="1"/>
        </p:nvSpPr>
        <p:spPr>
          <a:xfrm>
            <a:off x="0" y="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7A001A-FE8B-41CE-AC81-69D4A2339087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1416AC-94BD-4442-B771-E1ACAA70367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DB31DC4-A207-4A23-8E7A-40D0ECD04F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0000" y="359999"/>
            <a:ext cx="4416588" cy="5321927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999" y="5681926"/>
            <a:ext cx="4416587" cy="816075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24564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0" y="2438399"/>
            <a:ext cx="5385600" cy="3044399"/>
          </a:xfrm>
          <a:gradFill>
            <a:gsLst>
              <a:gs pos="83186">
                <a:schemeClr val="tx1"/>
              </a:gs>
              <a:gs pos="0">
                <a:schemeClr val="accent1">
                  <a:alpha val="50000"/>
                </a:schemeClr>
              </a:gs>
              <a:gs pos="46000">
                <a:schemeClr val="accent1">
                  <a:lumMod val="50000"/>
                  <a:alpha val="90000"/>
                </a:schemeClr>
              </a:gs>
            </a:gsLst>
            <a:lin ang="3600000" scaled="0"/>
          </a:gradFill>
        </p:spPr>
        <p:txBody>
          <a:bodyPr lIns="72000" tIns="180000" rIns="180000" bIns="0" anchor="t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segue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8971" y="4479264"/>
            <a:ext cx="2851629" cy="749534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10800000" scaled="0"/>
            </a:gra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75849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30A9B71-A789-4057-B729-15D78CF34E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5601" y="3263898"/>
            <a:ext cx="4840085" cy="1626013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EF269EA-6AE9-449D-BE5A-03758EA88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5601" y="4889910"/>
            <a:ext cx="4840085" cy="816077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vert="horz" lIns="0" tIns="144000" rIns="91440" bIns="0" rtlCol="0">
            <a:noAutofit/>
          </a:bodyPr>
          <a:lstStyle>
            <a:lvl1pPr marL="0" indent="0" algn="r">
              <a:buNone/>
              <a:defRPr lang="en-US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266700" lvl="0" indent="-266700" algn="r"/>
            <a:r>
              <a:rPr lang="en-US" noProof="0" smtClean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473F491-E8FD-4CBC-84E6-5139D5161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651641"/>
            <a:ext cx="5472001" cy="5054346"/>
          </a:xfrm>
        </p:spPr>
        <p:txBody>
          <a:bodyPr anchor="b" anchorCtr="0"/>
          <a:lstStyle>
            <a:lvl1pPr>
              <a:defRPr sz="20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67883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30A9B71-A789-4057-B729-15D78CF34E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5601" y="3263898"/>
            <a:ext cx="4840085" cy="1626013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C12A5E3-4178-4927-9321-CCDE04B7D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5601" y="4889911"/>
            <a:ext cx="4840085" cy="816076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vert="horz" lIns="0" tIns="144000" rIns="91440" bIns="0" rtlCol="0">
            <a:noAutofit/>
          </a:bodyPr>
          <a:lstStyle>
            <a:lvl1pPr marL="0" indent="0" algn="r">
              <a:buNone/>
              <a:defRPr lang="en-US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266700" lvl="0" indent="-266700" algn="r"/>
            <a:r>
              <a:rPr lang="en-US" noProof="0" smtClean="0"/>
              <a:t>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3C2D913-09CE-4035-84E6-31449611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5997" y="651641"/>
            <a:ext cx="5472002" cy="50543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6314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7D291-05F0-4DD7-A728-945B6C9F238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A6105F-5309-4A56-AAF2-8D4A0477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F6E7EBFD-F776-4FA5-B67B-AEAB104C7125}"/>
              </a:ext>
            </a:extLst>
          </p:cNvPr>
          <p:cNvSpPr/>
          <p:nvPr userDrawn="1"/>
        </p:nvSpPr>
        <p:spPr>
          <a:xfrm>
            <a:off x="8418576" y="4907280"/>
            <a:ext cx="1554480" cy="1103376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4000" y="144000"/>
            <a:ext cx="11905200" cy="6060155"/>
          </a:xfrm>
          <a:solidFill>
            <a:schemeClr val="tx1"/>
          </a:solidFill>
        </p:spPr>
        <p:txBody>
          <a:bodyPr lIns="0" rIns="1764000" anchor="ctr"/>
          <a:lstStyle>
            <a:lvl1pPr marL="0" indent="0" algn="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9100" y="804500"/>
            <a:ext cx="4416588" cy="3818712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segue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099" y="4623212"/>
            <a:ext cx="4416587" cy="816075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901C03F-F087-4546-A9C3-5B5B81E3BD7B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2051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7D291-05F0-4DD7-A728-945B6C9F238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A6105F-5309-4A56-AAF2-8D4A0477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9F7BF0-5084-45F6-AF52-A3013D4394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718816" y="2673350"/>
            <a:ext cx="6754368" cy="1511300"/>
          </a:xfrm>
        </p:spPr>
        <p:txBody>
          <a:bodyPr anchor="ctr"/>
          <a:lstStyle>
            <a:lvl1pPr marL="0" indent="0" algn="ctr">
              <a:buNone/>
              <a:defRPr sz="4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443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A9BE28-009E-4D88-9951-81B453F75A4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1AB7A8BA-0531-4A37-BB60-9E1CA4764B40}"/>
              </a:ext>
            </a:extLst>
          </p:cNvPr>
          <p:cNvSpPr/>
          <p:nvPr userDrawn="1"/>
        </p:nvSpPr>
        <p:spPr>
          <a:xfrm>
            <a:off x="1450848" y="653845"/>
            <a:ext cx="2657856" cy="2450592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4000" y="144000"/>
            <a:ext cx="11905200" cy="6060155"/>
          </a:xfrm>
          <a:solidFill>
            <a:schemeClr val="tx1"/>
          </a:solidFill>
        </p:spPr>
        <p:txBody>
          <a:bodyPr lIns="0" tIns="180000" rIns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0" y="2438399"/>
            <a:ext cx="5385600" cy="3044399"/>
          </a:xfrm>
          <a:gradFill>
            <a:gsLst>
              <a:gs pos="83186">
                <a:schemeClr val="tx1"/>
              </a:gs>
              <a:gs pos="0">
                <a:schemeClr val="accent1">
                  <a:alpha val="50000"/>
                </a:schemeClr>
              </a:gs>
              <a:gs pos="46000">
                <a:schemeClr val="accent1">
                  <a:lumMod val="50000"/>
                  <a:alpha val="90000"/>
                </a:schemeClr>
              </a:gs>
            </a:gsLst>
            <a:lin ang="3600000" scaled="0"/>
          </a:gradFill>
        </p:spPr>
        <p:txBody>
          <a:bodyPr lIns="72000" tIns="180000" rIns="180000" bIns="0" anchor="t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segue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8971" y="4479264"/>
            <a:ext cx="2851629" cy="749534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10800000" scaled="0"/>
            </a:gra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2681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FE842FA8-E742-4FD8-BFA1-7B8A13828E76}"/>
              </a:ext>
            </a:extLst>
          </p:cNvPr>
          <p:cNvSpPr/>
          <p:nvPr userDrawn="1"/>
        </p:nvSpPr>
        <p:spPr>
          <a:xfrm>
            <a:off x="8418576" y="49072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3F5D8CC-DBBC-4E65-A552-C98514F1E2F9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69100" y="144000"/>
            <a:ext cx="5280100" cy="6048000"/>
          </a:xfrm>
          <a:solidFill>
            <a:schemeClr val="tx1"/>
          </a:solidFill>
        </p:spPr>
        <p:txBody>
          <a:bodyPr lIns="0" tIns="180000" rIns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93000" y="2438399"/>
            <a:ext cx="3836200" cy="3044399"/>
          </a:xfrm>
          <a:gradFill>
            <a:gsLst>
              <a:gs pos="83186">
                <a:schemeClr val="tx1"/>
              </a:gs>
              <a:gs pos="0">
                <a:schemeClr val="accent1">
                  <a:alpha val="50000"/>
                </a:schemeClr>
              </a:gs>
              <a:gs pos="46000">
                <a:schemeClr val="accent1">
                  <a:lumMod val="50000"/>
                  <a:alpha val="90000"/>
                </a:schemeClr>
              </a:gs>
            </a:gsLst>
            <a:lin ang="3600000" scaled="0"/>
          </a:gradFill>
        </p:spPr>
        <p:txBody>
          <a:bodyPr lIns="432000" tIns="432000" rIns="72000" bIns="1188000" anchor="t"/>
          <a:lstStyle>
            <a:lvl1pPr algn="l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7000" y="4465176"/>
            <a:ext cx="3372329" cy="774934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10800000" scaled="0"/>
            </a:gradFill>
          </a:ln>
        </p:spPr>
        <p:txBody>
          <a:bodyPr lIns="180000" tIns="144000" rIns="0"/>
          <a:lstStyle>
            <a:lvl1pPr marL="0" indent="0" algn="l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3D3924F-A5EC-4141-A191-1A110C406AF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2000" y="2438399"/>
            <a:ext cx="5472000" cy="3044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5708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34827DBE-7690-48BE-8673-ABB67E101D80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4000" y="144000"/>
            <a:ext cx="5280100" cy="6060155"/>
          </a:xfrm>
          <a:solidFill>
            <a:schemeClr val="tx1"/>
          </a:solidFill>
        </p:spPr>
        <p:txBody>
          <a:bodyPr lIns="0" tIns="1440000" rIns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3D3924F-A5EC-4141-A191-1A110C406AF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3263899"/>
            <a:ext cx="5472000" cy="2442088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30A9B71-A789-4057-B729-15D78CF34E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5601" y="3263898"/>
            <a:ext cx="4840085" cy="1626013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99E1708-B7A6-4D6F-9968-5398B335F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601" y="4889912"/>
            <a:ext cx="4840085" cy="816075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529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EDE35ADD-8A62-4F35-950B-EA0CC678DE64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7D291-05F0-4DD7-A728-945B6C9F238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A6105F-5309-4A56-AAF2-8D4A0477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DBAC9A-28A2-405B-8B7E-9BE425F51354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431999" y="1512000"/>
            <a:ext cx="11339999" cy="437752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367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FD215-79E5-48E4-95DB-2C5E5A1F8E8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F905B34-4C18-4A8D-8167-57B7BF03D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FDA3C530-12F9-48FC-BC5E-D34BDC504BC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44000" y="143999"/>
            <a:ext cx="11905200" cy="6047999"/>
          </a:xfrm>
          <a:solidFill>
            <a:schemeClr val="tx1"/>
          </a:solidFill>
        </p:spPr>
        <p:txBody>
          <a:bodyPr lIns="0" r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64900" y="4910452"/>
            <a:ext cx="4101900" cy="773546"/>
          </a:xfrm>
          <a:solidFill>
            <a:schemeClr val="bg1">
              <a:lumMod val="95000"/>
            </a:schemeClr>
          </a:solidFill>
        </p:spPr>
        <p:txBody>
          <a:bodyPr lIns="180000" tIns="72000" rIns="180000" anchor="t"/>
          <a:lstStyle>
            <a:lvl1pPr marL="0" indent="0">
              <a:buNone/>
              <a:defRPr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C14527-4DF5-4A98-AE66-C80F3B8E6D2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05C513-FBE3-4BA7-9084-69899356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4000" y="144000"/>
            <a:ext cx="11905200" cy="6570000"/>
          </a:xfrm>
          <a:solidFill>
            <a:schemeClr val="tx1"/>
          </a:solidFill>
        </p:spPr>
        <p:txBody>
          <a:bodyPr lIns="1764000" rIns="0" anchor="ctr"/>
          <a:lstStyle>
            <a:lvl1pPr marL="0" indent="0" algn="l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15412" y="360000"/>
            <a:ext cx="4416588" cy="4716572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15413" y="5076572"/>
            <a:ext cx="4416587" cy="1421429"/>
          </a:xfrm>
          <a:solidFill>
            <a:schemeClr val="tx1">
              <a:alpha val="80000"/>
            </a:schemeClr>
          </a:solidFill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 tIns="144000" rIns="468000"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.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CEB7A85F-8707-4B62-B299-F53931B86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48708" y="5540135"/>
            <a:ext cx="3396887" cy="19670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BA4C7E3C-7C17-46E9-928A-D3D505EEAA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48708" y="5809779"/>
            <a:ext cx="3396887" cy="19670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6ADD6EB2-7D8E-4991-87A6-02723731EBE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48708" y="6079423"/>
            <a:ext cx="3396887" cy="19670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E77267-9F51-4226-989C-ED57465596ED}"/>
              </a:ext>
            </a:extLst>
          </p:cNvPr>
          <p:cNvSpPr/>
          <p:nvPr userDrawn="1"/>
        </p:nvSpPr>
        <p:spPr>
          <a:xfrm>
            <a:off x="0" y="671400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2CC678-341F-44F8-AE2E-A6C84D75C56A}"/>
              </a:ext>
            </a:extLst>
          </p:cNvPr>
          <p:cNvSpPr/>
          <p:nvPr userDrawn="1"/>
        </p:nvSpPr>
        <p:spPr>
          <a:xfrm>
            <a:off x="0" y="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7A001A-FE8B-41CE-AC81-69D4A2339087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1416AC-94BD-4442-B771-E1ACAA70367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DB31DC4-A207-4A23-8E7A-40D0ECD04F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94054031-2BEC-4DA9-90C3-616D2D61A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43550" y="5233270"/>
            <a:ext cx="3396887" cy="196707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</p:spTree>
    <p:extLst>
      <p:ext uri="{BB962C8B-B14F-4D97-AF65-F5344CB8AC3E}">
        <p14:creationId xmlns:p14="http://schemas.microsoft.com/office/powerpoint/2010/main" val="160684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726F2C-157B-477E-AD76-8F54126834C2}"/>
              </a:ext>
            </a:extLst>
          </p:cNvPr>
          <p:cNvSpPr/>
          <p:nvPr userDrawn="1"/>
        </p:nvSpPr>
        <p:spPr>
          <a:xfrm>
            <a:off x="0" y="6191250"/>
            <a:ext cx="12192000" cy="6667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40000" cy="43775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4FB90F-5E6B-4508-96BB-939635D11AFF}"/>
              </a:ext>
            </a:extLst>
          </p:cNvPr>
          <p:cNvSpPr/>
          <p:nvPr userDrawn="1"/>
        </p:nvSpPr>
        <p:spPr>
          <a:xfrm>
            <a:off x="0" y="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4A1CB7-B157-440C-BA82-A62890EF3721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B1BAC-5CBE-4B0E-B0AA-1C05EBEE964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68BD16A-5998-4CCA-B0F2-62F67B639AF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000" y="6322399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839907-C37E-4F37-B9BB-92B4A49360E6}"/>
              </a:ext>
            </a:extLst>
          </p:cNvPr>
          <p:cNvSpPr txBox="1"/>
          <p:nvPr userDrawn="1"/>
        </p:nvSpPr>
        <p:spPr>
          <a:xfrm>
            <a:off x="10194026" y="6258973"/>
            <a:ext cx="1577974" cy="427535"/>
          </a:xfrm>
          <a:prstGeom prst="rect">
            <a:avLst/>
          </a:prstGeom>
          <a:noFill/>
        </p:spPr>
        <p:txBody>
          <a:bodyPr wrap="square" lIns="0" tIns="14400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US" sz="2000" b="1" spc="0" baseline="0" noProof="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Contoso</a:t>
            </a:r>
            <a:r>
              <a:rPr lang="en-US" sz="2000" b="1" spc="0" baseline="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spc="0" baseline="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0" i="1" spc="600" baseline="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Suites</a:t>
            </a:r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5" r:id="rId4"/>
    <p:sldLayoutId id="2147483666" r:id="rId5"/>
    <p:sldLayoutId id="2147483673" r:id="rId6"/>
    <p:sldLayoutId id="2147483659" r:id="rId7"/>
    <p:sldLayoutId id="2147483660" r:id="rId8"/>
    <p:sldLayoutId id="2147483664" r:id="rId9"/>
    <p:sldLayoutId id="2147483650" r:id="rId10"/>
    <p:sldLayoutId id="2147483652" r:id="rId11"/>
    <p:sldLayoutId id="2147483671" r:id="rId12"/>
    <p:sldLayoutId id="2147483656" r:id="rId13"/>
    <p:sldLayoutId id="2147483657" r:id="rId14"/>
    <p:sldLayoutId id="2147483667" r:id="rId15"/>
    <p:sldLayoutId id="2147483668" r:id="rId16"/>
    <p:sldLayoutId id="2147483669" r:id="rId17"/>
    <p:sldLayoutId id="2147483672" r:id="rId18"/>
    <p:sldLayoutId id="2147483654" r:id="rId19"/>
    <p:sldLayoutId id="2147483674" r:id="rId20"/>
    <p:sldLayoutId id="2147483655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Black wood grain" title="Black wood grain">
            <a:extLst>
              <a:ext uri="{FF2B5EF4-FFF2-40B4-BE49-F238E27FC236}">
                <a16:creationId xmlns:a16="http://schemas.microsoft.com/office/drawing/2014/main" id="{1DFA8E42-E4CC-4EE9-BE99-2FFA2EC79C2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tretch>
            <a:fillRect/>
          </a:stretch>
        </p:blipFill>
        <p:spPr>
          <a:xfrm>
            <a:off x="122413" y="148929"/>
            <a:ext cx="11905200" cy="6565233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Jackson Parish Correctional Center-LaSalle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08495" y="359998"/>
            <a:ext cx="67672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LaSalle Corrections and Sheriff Andy Brown 2003- Replacing the jail from 1936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-1,252 inmates (LaSalle Corrections website)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-900 inmates (CJ-9 forms)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Louisiana Commission on Law Enforcement and Administration of Criminal Justice 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-45% of inmates are housed in “state facilites” 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-66.3% Black 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-15,725 people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Prison Rape Elimination Act (PREA) 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-2018 Survey of Sexual Violence is the only document 	available  (uploaded under the 2017 link)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As the inmate population of Louisiana is dropping (Louisiana Commission on Law Enforcement and Administration of Criminal Jusitice), beds are being filled with ICE detainees </a:t>
            </a:r>
            <a:r>
              <a:rPr lang="en-US" dirty="0" smtClean="0"/>
              <a:t>(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-Absent from CJ-9 forms 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-Not online 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-927 beds filled with ICE detainees in October 2019 </a:t>
            </a:r>
          </a:p>
          <a:p>
            <a:r>
              <a:rPr lang="en-US">
                <a:solidFill>
                  <a:schemeClr val="bg1"/>
                </a:solidFill>
              </a:rPr>
              <a:t>	</a:t>
            </a:r>
            <a:r>
              <a:rPr lang="en-US" smtClean="0">
                <a:solidFill>
                  <a:schemeClr val="bg1"/>
                </a:solidFill>
              </a:rPr>
              <a:t>$74 per person ($750,000) 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1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056AFF"/>
      </a:accent1>
      <a:accent2>
        <a:srgbClr val="FF391E"/>
      </a:accent2>
      <a:accent3>
        <a:srgbClr val="A1CC18"/>
      </a:accent3>
      <a:accent4>
        <a:srgbClr val="FFC000"/>
      </a:accent4>
      <a:accent5>
        <a:srgbClr val="1554B2"/>
      </a:accent5>
      <a:accent6>
        <a:srgbClr val="8BB20C"/>
      </a:accent6>
      <a:hlink>
        <a:srgbClr val="056AFF"/>
      </a:hlink>
      <a:folHlink>
        <a:srgbClr val="056AFF"/>
      </a:folHlink>
    </a:clrScheme>
    <a:fontScheme name="Custom 150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83186">
              <a:schemeClr val="tx1"/>
            </a:gs>
            <a:gs pos="0">
              <a:schemeClr val="accent1">
                <a:alpha val="50000"/>
              </a:schemeClr>
            </a:gs>
            <a:gs pos="46000">
              <a:schemeClr val="accent1">
                <a:lumMod val="50000"/>
                <a:alpha val="90000"/>
              </a:schemeClr>
            </a:gs>
          </a:gsLst>
          <a:lin ang="3600000" scaled="0"/>
        </a:gradFill>
      </a:spPr>
      <a:bodyPr vert="horz" lIns="72000" tIns="180000" rIns="180000" bIns="0" rtlCol="0" anchor="t">
        <a:noAutofit/>
      </a:bodyPr>
      <a:lstStyle>
        <a:defPPr algn="r">
          <a:lnSpc>
            <a:spcPts val="4700"/>
          </a:lnSpc>
          <a:spcBef>
            <a:spcPct val="0"/>
          </a:spcBef>
          <a:defRPr sz="4500">
            <a:solidFill>
              <a:schemeClr val="bg1"/>
            </a:solidFill>
            <a:latin typeface="Rockwell" panose="02060603020205020403" pitchFamily="18" charset="0"/>
            <a:ea typeface="+mj-ea"/>
            <a:cs typeface="+mj-cs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TF00564740_Dark wood presentation_CLR_v3" id="{49638A16-5E55-4B30-AEB1-0A03F30AF386}" vid="{D58A18CD-A37E-4397-8A63-7F191E6C54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94B36EA-CF11-40D0-93CA-F9002F3EA3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4D3619-0FAE-444B-BDB2-2354531561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35D37E-7F4E-4FAA-AEBF-D3016C5066C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Dark wood presentation</Template>
  <TotalTime>0</TotalTime>
  <Words>16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Rockwell</vt:lpstr>
      <vt:lpstr>Times New Roman</vt:lpstr>
      <vt:lpstr>Office Theme</vt:lpstr>
      <vt:lpstr>Jackson Parish Correctional Center-LaSalle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2019-11-26T17:43:04Z</dcterms:created>
  <dcterms:modified xsi:type="dcterms:W3CDTF">2019-11-26T18:12:34Z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