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54" d="100"/>
          <a:sy n="154" d="100"/>
        </p:scale>
        <p:origin x="4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975" y="152400"/>
            <a:ext cx="3268626" cy="217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775" y="858300"/>
            <a:ext cx="1984575" cy="19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74200" y="-5675"/>
            <a:ext cx="52863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East Baton Rouge Parish Prison</a:t>
            </a:r>
            <a:endParaRPr sz="2500" b="1" u="sng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&amp; Transitional Work Release Program</a:t>
            </a:r>
            <a:endParaRPr sz="2500" b="1" u="sng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58275" y="793625"/>
            <a:ext cx="42339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2567 General Isaac Smith Avenue, Baton Rouge, LA 70807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00" y="3998825"/>
            <a:ext cx="1984575" cy="9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676" y="3371250"/>
            <a:ext cx="2806949" cy="9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624475" y="2983600"/>
            <a:ext cx="3212400" cy="1057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Sheriff Sid J. Gautreaux, III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Warden Dennis Grimes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Assistant Warden Catherine Fontenot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Captain Johnny Scott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55050" y="4288700"/>
            <a:ext cx="4233900" cy="7557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Bailey v. E. Baton Rouge Parish Prison</a:t>
            </a:r>
            <a:r>
              <a:rPr lang="en" sz="10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(Dental)</a:t>
            </a:r>
            <a:endParaRPr sz="10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Burns v. E. Baton Rouge Parish Prison Emergency Med. Servs.</a:t>
            </a:r>
            <a:r>
              <a:rPr lang="en" sz="10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(Dental)</a:t>
            </a:r>
            <a:endParaRPr sz="10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Dolores Zadikian (sister of deceased Jonathan Fano - 27)</a:t>
            </a:r>
            <a:endParaRPr sz="10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64325" y="2643613"/>
            <a:ext cx="1348500" cy="84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Deaths in Custody</a:t>
            </a: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since 2014: 29</a:t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802125" y="1190550"/>
            <a:ext cx="1231500" cy="14949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Prison Capacity: 1550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Inmates Booked: 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over 1600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2382463" y="1519038"/>
            <a:ext cx="1231500" cy="9924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Total bookings per year: 12-15,000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251800" y="1958675"/>
            <a:ext cx="1348500" cy="1249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381 per 100,000 people in East Baton Rouge Parish incarcerated.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516650" y="3035372"/>
            <a:ext cx="1704000" cy="992400"/>
          </a:xfrm>
          <a:prstGeom prst="rect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Requested budget: $10,412,200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Proposed budget: $8,876,060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74125" y="1190550"/>
            <a:ext cx="2020200" cy="55710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First contact: September 6, 2019</a:t>
            </a:r>
            <a:endParaRPr sz="1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Final response: November 2, 2019</a:t>
            </a:r>
            <a:endParaRPr sz="1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907075" y="4181825"/>
            <a:ext cx="1704000" cy="8463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EBRPP deaths are 2.5 x the national average.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Macintosh PowerPoint</Application>
  <PresentationFormat>On-screen Show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Simple Dark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Ashlii Dyer</cp:lastModifiedBy>
  <cp:revision>1</cp:revision>
  <dcterms:modified xsi:type="dcterms:W3CDTF">2019-11-22T15:17:28Z</dcterms:modified>
</cp:coreProperties>
</file>