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5F3B-6E2D-4832-BEFE-7CFC3BD23637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5B34E-8756-4F40-BA30-EE94D7E1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8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5F3B-6E2D-4832-BEFE-7CFC3BD23637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5B34E-8756-4F40-BA30-EE94D7E1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0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5F3B-6E2D-4832-BEFE-7CFC3BD23637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5B34E-8756-4F40-BA30-EE94D7E1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52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5F3B-6E2D-4832-BEFE-7CFC3BD23637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5B34E-8756-4F40-BA30-EE94D7E1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0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5F3B-6E2D-4832-BEFE-7CFC3BD23637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5B34E-8756-4F40-BA30-EE94D7E1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99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5F3B-6E2D-4832-BEFE-7CFC3BD23637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5B34E-8756-4F40-BA30-EE94D7E1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5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5F3B-6E2D-4832-BEFE-7CFC3BD23637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5B34E-8756-4F40-BA30-EE94D7E1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8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5F3B-6E2D-4832-BEFE-7CFC3BD23637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5B34E-8756-4F40-BA30-EE94D7E1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3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5F3B-6E2D-4832-BEFE-7CFC3BD23637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5B34E-8756-4F40-BA30-EE94D7E1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55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5F3B-6E2D-4832-BEFE-7CFC3BD23637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5B34E-8756-4F40-BA30-EE94D7E1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74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5F3B-6E2D-4832-BEFE-7CFC3BD23637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5B34E-8756-4F40-BA30-EE94D7E1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45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A5F3B-6E2D-4832-BEFE-7CFC3BD23637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5B34E-8756-4F40-BA30-EE94D7E1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354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4E8F40FE-293C-453F-B8A6-427899356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E5DA9C-532E-4A6D-A68C-5657EEBEC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856271"/>
            <a:ext cx="4114800" cy="164513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800"/>
              <a:t>David Wade Correctional Center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81EABE0-FA8E-49A5-A966-F0539111C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86384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6A3E26D-73B1-468C-B97B-BC1815959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40" y="2712821"/>
            <a:ext cx="3975945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1C81DB-F4E0-47A2-94C9-33D827C28ED0}"/>
              </a:ext>
            </a:extLst>
          </p:cNvPr>
          <p:cNvSpPr txBox="1"/>
          <p:nvPr/>
        </p:nvSpPr>
        <p:spPr>
          <a:xfrm>
            <a:off x="548640" y="2942520"/>
            <a:ext cx="4114800" cy="32458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1,174 inmate capacity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/>
              <a:t>Warden Jerry Goodwin</a:t>
            </a:r>
            <a:endParaRPr lang="en-US" sz="700" dirty="0"/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Operational since 1980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Accredited by American Correctional Association Commission on Accreditation in 1992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Average 99% capacity during all months of 2017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368 beds reserved for “Restrictive Housing”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“Restrictive Housing” inmates are allowed one hour of exercise five days per week and one 10 minute phone call per month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History of clandestine, combative behavior against third party oversight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Over 200 Lawsuits against facility during lifetime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Settled lawsuit over negligent death of inmate tied to chair for 3.5 days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Blocked Advocacy Center investigators after death of inmate Robert Baltimore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Multiple allegations of inhumane inmate treatment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Almost half of inmate population held in “maximum custody”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Allegations of coercing inmates to withdraw from litigation in exchange for removal from solitary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Allegations of treating mental health issues with tying to chairs as treatment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7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853E2D-D67F-41A1-9754-865515C0E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599" y="601133"/>
            <a:ext cx="2763929" cy="2743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D5690BA-1957-487F-BDBA-BF09C17431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41" r="14834" b="3"/>
          <a:stretch/>
        </p:blipFill>
        <p:spPr>
          <a:xfrm>
            <a:off x="8900000" y="601133"/>
            <a:ext cx="2505951" cy="2743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9179B6-C0FE-43E2-B175-78D89CB86E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90" r="23191" b="1"/>
          <a:stretch/>
        </p:blipFill>
        <p:spPr>
          <a:xfrm>
            <a:off x="5455970" y="3447793"/>
            <a:ext cx="2685183" cy="27405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FBED7C-12B5-415B-B127-5FAAFE9664A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27" t="-97" r="934" b="94"/>
          <a:stretch/>
        </p:blipFill>
        <p:spPr>
          <a:xfrm>
            <a:off x="8937246" y="3445123"/>
            <a:ext cx="243146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393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David Wade Correctional Center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Wade Correctional Center</dc:title>
  <dc:creator>Avery Dubois</dc:creator>
  <cp:lastModifiedBy>Avery Dubois</cp:lastModifiedBy>
  <cp:revision>1</cp:revision>
  <dcterms:created xsi:type="dcterms:W3CDTF">2019-11-26T15:42:47Z</dcterms:created>
  <dcterms:modified xsi:type="dcterms:W3CDTF">2019-11-26T15:43:26Z</dcterms:modified>
</cp:coreProperties>
</file>