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1E0F0-B47B-AA4B-8D35-F48B91143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00236F-8CBB-8C45-9BC0-D1F3E9668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FE1A0-A2ED-484A-B0AC-05342E318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1D88C-90F0-D74E-8D83-1A23EE58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74DAF-12CA-CA45-BD82-6BD237D28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6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3A9F-374C-3940-BB4E-8091B040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08046-2951-FF49-9E8E-383FD9CDE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3881F-3C61-9248-B46F-69A67202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78655-F5A5-9A4B-ABC0-305F7AE9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78016-FC98-C540-92B1-751731B30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3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D51187-8768-2A41-9487-CC11B910F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8513A-3131-9241-A3E6-89A15CFF0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28F94-7849-9547-874E-140814D9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DCD67-FB5F-DE44-B31C-EAD00000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B327B-EB52-F74E-B8C6-DD6FA007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9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D6EBD-7A78-A24C-ACFB-C3472562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E0017-A36E-7F47-801E-477D86857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DD733-7FA1-5548-88AD-69D35571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55ED5-D763-1B41-A9B5-E3B00DB2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C4A34-A00D-0242-BF77-0E51B8EF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4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D42A7-1760-FD4D-8909-1A7FBAEB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0009B-42EC-F345-9943-9AC2E509A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F790C-3DEC-7C40-B992-00C19342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680A0-DAA8-A849-83D3-06B2D917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706EB-C4A0-9743-8AEC-035CCA6E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5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6723A-5FD5-6943-8294-8E03D2A77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BD86C-AC6A-244F-990E-52FC5CB19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CEA1C-A7FC-7F41-8E00-B8E114DA2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6081-2BB8-D746-A035-8739CF4A5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C04D5-55CA-5043-869D-D3CA59D48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3E6C3-7DE6-9D4A-A25D-FD9A93AE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8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CDE16-BDFD-4648-9F1A-B3B2C7D44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5BAC1-8B7A-1345-BA4F-5D52B2C8A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65310-C88D-9B4A-B0BA-F8E0AC41A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F9CA86-9B91-0746-944D-D6961CBFA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1E5F25-DE33-7B4D-B3CD-C29C0B221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FF6B1-69E9-3842-88AB-EA9BDF5E6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83E19-17B5-D543-8F7E-71E1D11F6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CA3B57-4937-7745-991A-7F7B656D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7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59475-8F11-2649-9151-0812300C9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CB3CA-8DAC-4745-8776-8A89C64A5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6FC0F6-99A3-F54F-AEF2-1665F3FF3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21CEA-E56D-7B40-A685-85919C84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0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592104-3965-7C46-9336-A109FAC1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6D4C37-6F05-C24C-8961-AC3FD03E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CF5AE0-89A1-454B-8C03-C8676415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EB095-284A-8A43-999F-277BDC3C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007E9-DC47-D14D-A51A-BDBC967CE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06B52-A933-984A-A5FB-2B2F4F540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5AC1C-66EB-D94C-9570-FF028126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FEEFD-6D43-2243-977C-36CE8C4C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426A2-014D-B14E-9D9D-3A8A161C1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5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7C18-0912-8144-BD9E-A79F75B6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31E2AD-7555-C543-9145-68B7CD015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19F77-98F6-ED4B-9C61-50ADDA346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D7EE5-9ACB-5440-85B7-79CBB7A51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EE211-199F-AB4E-821A-F46B5687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C6E59-6031-1247-95E5-C9320DF5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5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8BAC68-76D1-F441-9B48-0255AC858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D078A-A213-A744-BAF0-2FB275332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ED862-6B7C-8446-8FB9-5D259A9F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58518-8722-C142-9E59-22E5EEE390BC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26FF8-7018-1042-AD03-E6A56EBCB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6E17E-D799-FF49-BCAE-1E3757F02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1C92-C85D-D046-9696-0BCED49BA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7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2E25A-B364-4D4E-B31F-1FF196CF6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7502" y="134912"/>
            <a:ext cx="6860498" cy="66886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Caddo Correctional Center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D02FE-3450-4244-9E91-7CDE38962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938072"/>
            <a:ext cx="2968051" cy="49092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Sheriff Steve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Prator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C67FF9-1054-364A-9010-AEDD983FE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9367" y="3732551"/>
            <a:ext cx="4535714" cy="26428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B8E5A14-4C57-5745-96DD-44882C913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14700" cy="24732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940943-519B-5143-8541-D59936779FB1}"/>
              </a:ext>
            </a:extLst>
          </p:cNvPr>
          <p:cNvSpPr txBox="1"/>
          <p:nvPr/>
        </p:nvSpPr>
        <p:spPr>
          <a:xfrm>
            <a:off x="3482715" y="735146"/>
            <a:ext cx="75100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Location: Shreveport, LA (pop. 188,987), Caddo Parish (pop. 246,034)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Size: 1500 beds, 311,000 sq. ft.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Opened 1989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deaths, 2014-2019: 5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Demographics: 91% male, 58% black, 26% ages 25-31, 21% ages 32-38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B83270-9C5E-C347-9342-6771305A027A}"/>
              </a:ext>
            </a:extLst>
          </p:cNvPr>
          <p:cNvSpPr txBox="1"/>
          <p:nvPr/>
        </p:nvSpPr>
        <p:spPr>
          <a:xfrm>
            <a:off x="299804" y="3429000"/>
            <a:ext cx="3314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-Assumed office 2000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-First Republican sheriff since Reconstruction era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-Spoke out against Louisiana criminal justice reforms. Received nationwide criticism over remarks that evoked slavery.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3144FC-90E9-5247-981F-42A66324734F}"/>
              </a:ext>
            </a:extLst>
          </p:cNvPr>
          <p:cNvSpPr txBox="1"/>
          <p:nvPr/>
        </p:nvSpPr>
        <p:spPr>
          <a:xfrm>
            <a:off x="284814" y="4645526"/>
            <a:ext cx="318291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and Improvements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-2020 Caddo parish projected revenue: 68,496,069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-2020 CCC budget: $3,757,949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-recent overhaul of maximum security door locks and fire alarm system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2D17D-13D0-1E4F-B29D-E3747F7F567B}"/>
              </a:ext>
            </a:extLst>
          </p:cNvPr>
          <p:cNvSpPr txBox="1"/>
          <p:nvPr/>
        </p:nvSpPr>
        <p:spPr>
          <a:xfrm>
            <a:off x="3467725" y="3021635"/>
            <a:ext cx="3594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Oversight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-only oversight from La. Dept. of Public Safety and Corrections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-no national accreditations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-parish independent audits and sparing Louisiana Legislative Auditor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D3CB63-58F1-C245-965D-A9299F1A6CCE}"/>
              </a:ext>
            </a:extLst>
          </p:cNvPr>
          <p:cNvSpPr txBox="1"/>
          <p:nvPr/>
        </p:nvSpPr>
        <p:spPr>
          <a:xfrm>
            <a:off x="3467725" y="4852028"/>
            <a:ext cx="33677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 and Complaints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-pro se complaints alleging due process violations (beatings) and overcrowding, unsanitary conditions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-2018 gender discrimination lawsuit filed by employee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-nationwide criticism by civil rights leaders over Sheriff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Prator’s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racist remarks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3E6104-047A-A44F-B8AA-B0F582A1B778}"/>
              </a:ext>
            </a:extLst>
          </p:cNvPr>
          <p:cNvSpPr txBox="1"/>
          <p:nvPr/>
        </p:nvSpPr>
        <p:spPr>
          <a:xfrm>
            <a:off x="7674964" y="2651584"/>
            <a:ext cx="37025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" pitchFamily="2" charset="0"/>
              </a:rPr>
              <a:t>Transparency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-website with inmate information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-parish government hearings and minutes posted online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-timely response to public records request but not 100% transparent, high ”processing fees” for documents</a:t>
            </a:r>
          </a:p>
        </p:txBody>
      </p:sp>
    </p:spTree>
    <p:extLst>
      <p:ext uri="{BB962C8B-B14F-4D97-AF65-F5344CB8AC3E}">
        <p14:creationId xmlns:p14="http://schemas.microsoft.com/office/powerpoint/2010/main" val="1825675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219</Words>
  <Application>Microsoft Macintosh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Times New Roman</vt:lpstr>
      <vt:lpstr>Office Theme</vt:lpstr>
      <vt:lpstr>Caddo Correctional Center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Caddo Correctional Center</dc:title>
  <dc:creator>Curtis Case</dc:creator>
  <cp:lastModifiedBy>Curtis Case</cp:lastModifiedBy>
  <cp:revision>5</cp:revision>
  <dcterms:created xsi:type="dcterms:W3CDTF">2019-11-26T22:33:11Z</dcterms:created>
  <dcterms:modified xsi:type="dcterms:W3CDTF">2020-03-29T19:33:50Z</dcterms:modified>
</cp:coreProperties>
</file>